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74"/>
  </p:notesMasterIdLst>
  <p:handoutMasterIdLst>
    <p:handoutMasterId r:id="rId75"/>
  </p:handoutMasterIdLst>
  <p:sldIdLst>
    <p:sldId id="641" r:id="rId70"/>
    <p:sldId id="648" r:id="rId71"/>
    <p:sldId id="647" r:id="rId72"/>
    <p:sldId id="632" r:id="rId7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A4B8"/>
    <a:srgbClr val="229BB4"/>
    <a:srgbClr val="1867A4"/>
    <a:srgbClr val="2FEACE"/>
    <a:srgbClr val="163497"/>
    <a:srgbClr val="0D228E"/>
    <a:srgbClr val="1E67C3"/>
    <a:srgbClr val="03BEF7"/>
    <a:srgbClr val="407BCD"/>
    <a:srgbClr val="E0F4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41" autoAdjust="0"/>
    <p:restoredTop sz="86392" autoAdjust="0"/>
  </p:normalViewPr>
  <p:slideViewPr>
    <p:cSldViewPr snapToGrid="0" snapToObjects="1" showGuides="1">
      <p:cViewPr varScale="1">
        <p:scale>
          <a:sx n="103" d="100"/>
          <a:sy n="103" d="100"/>
        </p:scale>
        <p:origin x="1098" y="108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customXml" Target="../customXml/item39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63" Type="http://schemas.openxmlformats.org/officeDocument/2006/relationships/customXml" Target="../customXml/item63.xml"/><Relationship Id="rId68" Type="http://schemas.openxmlformats.org/officeDocument/2006/relationships/customXml" Target="../customXml/item68.xml"/><Relationship Id="rId76" Type="http://schemas.openxmlformats.org/officeDocument/2006/relationships/presProps" Target="presProps.xml"/><Relationship Id="rId7" Type="http://schemas.openxmlformats.org/officeDocument/2006/relationships/customXml" Target="../customXml/item7.xml"/><Relationship Id="rId71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66" Type="http://schemas.openxmlformats.org/officeDocument/2006/relationships/customXml" Target="../customXml/item66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customXml" Target="../customXml/item5.xml"/><Relationship Id="rId61" Type="http://schemas.openxmlformats.org/officeDocument/2006/relationships/customXml" Target="../customXml/item61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customXml" Target="../customXml/item65.xml"/><Relationship Id="rId73" Type="http://schemas.openxmlformats.org/officeDocument/2006/relationships/slide" Target="slides/slide4.xml"/><Relationship Id="rId78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customXml" Target="../customXml/item64.xml"/><Relationship Id="rId69" Type="http://schemas.openxmlformats.org/officeDocument/2006/relationships/slideMaster" Target="slideMasters/slideMaster1.xml"/><Relationship Id="rId77" Type="http://schemas.openxmlformats.org/officeDocument/2006/relationships/viewProps" Target="viewProps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customXml" Target="../customXml/item67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1.xml"/><Relationship Id="rId75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7/26/2017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69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79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77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6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7/26/2017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7/26/2017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7/26/2017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7/26/2017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7/26/2017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Esri/arcgis-python-api/blob/master/talks/uc2017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" y="1077"/>
            <a:ext cx="12188171" cy="6855846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284595" y="2093044"/>
            <a:ext cx="8525773" cy="914400"/>
          </a:xfrm>
        </p:spPr>
        <p:txBody>
          <a:bodyPr/>
          <a:lstStyle/>
          <a:p>
            <a:pPr lvl="0" algn="l">
              <a:lnSpc>
                <a:spcPts val="5800"/>
              </a:lnSpc>
              <a:spcBef>
                <a:spcPts val="0"/>
              </a:spcBef>
            </a:pPr>
            <a:r>
              <a:rPr lang="en-GB" sz="6000" b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  <a:t>ArcGIS Python API</a:t>
            </a:r>
            <a:br>
              <a:rPr lang="en-GB" sz="6000" b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</a:br>
            <a:r>
              <a:rPr lang="en-GB" sz="4000" b="0" dirty="0">
                <a:solidFill>
                  <a:schemeClr val="tx2">
                    <a:lumMod val="75000"/>
                  </a:schemeClr>
                </a:solidFill>
                <a:ea typeface="Avenir LT Std 55 Roman" charset="0"/>
                <a:cs typeface="Avenir LT Std 55 Roman" charset="0"/>
              </a:rPr>
              <a:t>for GIS Analysts and Data Scientists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309150" y="3130069"/>
            <a:ext cx="8534401" cy="914400"/>
          </a:xfrm>
        </p:spPr>
        <p:txBody>
          <a:bodyPr/>
          <a:lstStyle/>
          <a:p>
            <a:pPr algn="l"/>
            <a:r>
              <a:rPr lang="en-US" dirty="0">
                <a:cs typeface="Avenir LT Std 65 Medium" charset="0"/>
              </a:rPr>
              <a:t>ROHIT SINGH                                   </a:t>
            </a:r>
            <a:br>
              <a:rPr lang="en-US" dirty="0">
                <a:cs typeface="Avenir LT Std 65 Medium" charset="0"/>
              </a:rPr>
            </a:br>
            <a:r>
              <a:rPr lang="en-US" dirty="0">
                <a:cs typeface="Avenir LT Std 65 Medium" charset="0"/>
              </a:rPr>
              <a:t>rsingh@esri.com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20" y="572078"/>
            <a:ext cx="800992" cy="45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85635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1284"/>
            <a:ext cx="12192000" cy="6859283"/>
            <a:chOff x="0" y="-1284"/>
            <a:chExt cx="12192000" cy="6859283"/>
          </a:xfrm>
        </p:grpSpPr>
        <p:sp>
          <p:nvSpPr>
            <p:cNvPr id="15" name="Rectangle 14"/>
            <p:cNvSpPr/>
            <p:nvPr/>
          </p:nvSpPr>
          <p:spPr bwMode="auto">
            <a:xfrm>
              <a:off x="0" y="0"/>
              <a:ext cx="12192000" cy="6857999"/>
            </a:xfrm>
            <a:prstGeom prst="rect">
              <a:avLst/>
            </a:prstGeom>
            <a:gradFill flip="none" rotWithShape="1">
              <a:gsLst>
                <a:gs pos="0">
                  <a:srgbClr val="2FEACE"/>
                </a:gs>
                <a:gs pos="85000">
                  <a:srgbClr val="0D228E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0400" y="-1284"/>
              <a:ext cx="5181600" cy="2799837"/>
            </a:xfrm>
            <a:prstGeom prst="rect">
              <a:avLst/>
            </a:prstGeom>
          </p:spPr>
        </p:pic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78117" y="682625"/>
            <a:ext cx="10826496" cy="369332"/>
          </a:xfrm>
        </p:spPr>
        <p:txBody>
          <a:bodyPr/>
          <a:lstStyle/>
          <a:p>
            <a:r>
              <a:rPr lang="en-US" dirty="0"/>
              <a:t>This presentation uses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8" name="Content Placeholder 8"/>
          <p:cNvSpPr txBox="1">
            <a:spLocks/>
          </p:cNvSpPr>
          <p:nvPr/>
        </p:nvSpPr>
        <p:spPr>
          <a:xfrm>
            <a:off x="678117" y="3038302"/>
            <a:ext cx="11227744" cy="98406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 dirty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buNone/>
              <a:tabLst>
                <a:tab pos="509588" algn="l"/>
              </a:tabLst>
            </a:pPr>
            <a:r>
              <a:rPr lang="en-US" sz="1600" dirty="0"/>
              <a:t>Download the notebook or browse it online at:</a:t>
            </a:r>
          </a:p>
          <a:p>
            <a:pPr marL="0" indent="0">
              <a:buNone/>
              <a:tabLst>
                <a:tab pos="509588" algn="l"/>
              </a:tabLst>
            </a:pPr>
            <a:r>
              <a:rPr lang="en-US" sz="1600" dirty="0">
                <a:hlinkClick r:id="rId4"/>
              </a:rPr>
              <a:t>https://github.com/Esri/arcgis-python-api/blob/master/talks/uc2017</a:t>
            </a:r>
            <a:endParaRPr lang="en-US" sz="1600" dirty="0"/>
          </a:p>
          <a:p>
            <a:pPr marL="0" indent="0">
              <a:buNone/>
              <a:tabLst>
                <a:tab pos="509588" algn="l"/>
              </a:tabLst>
            </a:pPr>
            <a:r>
              <a:rPr lang="en-US" sz="1600" dirty="0"/>
              <a:t> </a:t>
            </a:r>
          </a:p>
          <a:p>
            <a:pPr marL="0" indent="0">
              <a:buNone/>
              <a:tabLst>
                <a:tab pos="509588" algn="l"/>
              </a:tabLst>
            </a:pPr>
            <a:endParaRPr lang="en-US" sz="1600" dirty="0"/>
          </a:p>
        </p:txBody>
      </p:sp>
      <p:sp>
        <p:nvSpPr>
          <p:cNvPr id="11" name="Content Placeholder 8"/>
          <p:cNvSpPr txBox="1">
            <a:spLocks/>
          </p:cNvSpPr>
          <p:nvPr/>
        </p:nvSpPr>
        <p:spPr>
          <a:xfrm>
            <a:off x="6532510" y="2414761"/>
            <a:ext cx="1935753" cy="2831419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 dirty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buFont typeface="Arial"/>
              <a:buNone/>
            </a:pPr>
            <a:endParaRPr lang="en-US" sz="21500" b="0" dirty="0">
              <a:ea typeface="Avenir Next Medium" charset="0"/>
              <a:cs typeface="Avenir Next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546922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-1284"/>
            <a:ext cx="12192000" cy="6859283"/>
            <a:chOff x="0" y="-1284"/>
            <a:chExt cx="12192000" cy="6859283"/>
          </a:xfrm>
        </p:grpSpPr>
        <p:sp>
          <p:nvSpPr>
            <p:cNvPr id="28" name="Rectangle 27"/>
            <p:cNvSpPr/>
            <p:nvPr/>
          </p:nvSpPr>
          <p:spPr bwMode="auto">
            <a:xfrm>
              <a:off x="0" y="0"/>
              <a:ext cx="12192000" cy="6857999"/>
            </a:xfrm>
            <a:prstGeom prst="rect">
              <a:avLst/>
            </a:prstGeom>
            <a:gradFill flip="none" rotWithShape="1">
              <a:gsLst>
                <a:gs pos="0">
                  <a:srgbClr val="2FEACE"/>
                </a:gs>
                <a:gs pos="85000">
                  <a:srgbClr val="0D228E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0400" y="-1284"/>
              <a:ext cx="5181600" cy="2799837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4">
              <a:alphaModFix amt="5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826"/>
            <a:stretch/>
          </p:blipFill>
          <p:spPr>
            <a:xfrm>
              <a:off x="2" y="4682564"/>
              <a:ext cx="12191998" cy="2175435"/>
            </a:xfrm>
            <a:prstGeom prst="rect">
              <a:avLst/>
            </a:prstGeom>
          </p:spPr>
        </p:pic>
      </p:grpSp>
      <p:sp>
        <p:nvSpPr>
          <p:cNvPr id="8" name="Rectangle 1"/>
          <p:cNvSpPr/>
          <p:nvPr/>
        </p:nvSpPr>
        <p:spPr bwMode="auto">
          <a:xfrm>
            <a:off x="180151" y="226075"/>
            <a:ext cx="7631788" cy="790110"/>
          </a:xfrm>
          <a:custGeom>
            <a:avLst/>
            <a:gdLst>
              <a:gd name="connsiteX0" fmla="*/ 0 w 7501810"/>
              <a:gd name="connsiteY0" fmla="*/ 0 h 670756"/>
              <a:gd name="connsiteX1" fmla="*/ 7501810 w 7501810"/>
              <a:gd name="connsiteY1" fmla="*/ 0 h 670756"/>
              <a:gd name="connsiteX2" fmla="*/ 7501810 w 7501810"/>
              <a:gd name="connsiteY2" fmla="*/ 670756 h 670756"/>
              <a:gd name="connsiteX3" fmla="*/ 0 w 7501810"/>
              <a:gd name="connsiteY3" fmla="*/ 670756 h 670756"/>
              <a:gd name="connsiteX4" fmla="*/ 0 w 7501810"/>
              <a:gd name="connsiteY4" fmla="*/ 0 h 670756"/>
              <a:gd name="connsiteX0" fmla="*/ 5704 w 7507514"/>
              <a:gd name="connsiteY0" fmla="*/ 0 h 670756"/>
              <a:gd name="connsiteX1" fmla="*/ 7507514 w 7507514"/>
              <a:gd name="connsiteY1" fmla="*/ 0 h 670756"/>
              <a:gd name="connsiteX2" fmla="*/ 7507514 w 7507514"/>
              <a:gd name="connsiteY2" fmla="*/ 670756 h 670756"/>
              <a:gd name="connsiteX3" fmla="*/ 5704 w 7507514"/>
              <a:gd name="connsiteY3" fmla="*/ 670756 h 670756"/>
              <a:gd name="connsiteX4" fmla="*/ 0 w 7507514"/>
              <a:gd name="connsiteY4" fmla="*/ 563614 h 670756"/>
              <a:gd name="connsiteX5" fmla="*/ 5704 w 7507514"/>
              <a:gd name="connsiteY5" fmla="*/ 0 h 670756"/>
              <a:gd name="connsiteX0" fmla="*/ 116915 w 7618725"/>
              <a:gd name="connsiteY0" fmla="*/ 0 h 670756"/>
              <a:gd name="connsiteX1" fmla="*/ 7618725 w 7618725"/>
              <a:gd name="connsiteY1" fmla="*/ 0 h 670756"/>
              <a:gd name="connsiteX2" fmla="*/ 7618725 w 7618725"/>
              <a:gd name="connsiteY2" fmla="*/ 670756 h 670756"/>
              <a:gd name="connsiteX3" fmla="*/ 116915 w 7618725"/>
              <a:gd name="connsiteY3" fmla="*/ 670756 h 670756"/>
              <a:gd name="connsiteX4" fmla="*/ 0 w 7618725"/>
              <a:gd name="connsiteY4" fmla="*/ 563614 h 670756"/>
              <a:gd name="connsiteX5" fmla="*/ 116915 w 7618725"/>
              <a:gd name="connsiteY5" fmla="*/ 0 h 670756"/>
              <a:gd name="connsiteX0" fmla="*/ 151 w 7631707"/>
              <a:gd name="connsiteY0" fmla="*/ 0 h 781967"/>
              <a:gd name="connsiteX1" fmla="*/ 7631707 w 7631707"/>
              <a:gd name="connsiteY1" fmla="*/ 111211 h 781967"/>
              <a:gd name="connsiteX2" fmla="*/ 7631707 w 7631707"/>
              <a:gd name="connsiteY2" fmla="*/ 781967 h 781967"/>
              <a:gd name="connsiteX3" fmla="*/ 129897 w 7631707"/>
              <a:gd name="connsiteY3" fmla="*/ 781967 h 781967"/>
              <a:gd name="connsiteX4" fmla="*/ 12982 w 7631707"/>
              <a:gd name="connsiteY4" fmla="*/ 674825 h 781967"/>
              <a:gd name="connsiteX5" fmla="*/ 151 w 7631707"/>
              <a:gd name="connsiteY5" fmla="*/ 0 h 781967"/>
              <a:gd name="connsiteX0" fmla="*/ 151 w 7631707"/>
              <a:gd name="connsiteY0" fmla="*/ 0 h 781967"/>
              <a:gd name="connsiteX1" fmla="*/ 7631707 w 7631707"/>
              <a:gd name="connsiteY1" fmla="*/ 111211 h 781967"/>
              <a:gd name="connsiteX2" fmla="*/ 7631707 w 7631707"/>
              <a:gd name="connsiteY2" fmla="*/ 781967 h 781967"/>
              <a:gd name="connsiteX3" fmla="*/ 129897 w 7631707"/>
              <a:gd name="connsiteY3" fmla="*/ 781967 h 781967"/>
              <a:gd name="connsiteX4" fmla="*/ 12982 w 7631707"/>
              <a:gd name="connsiteY4" fmla="*/ 674825 h 781967"/>
              <a:gd name="connsiteX5" fmla="*/ 151 w 7631707"/>
              <a:gd name="connsiteY5" fmla="*/ 0 h 781967"/>
              <a:gd name="connsiteX0" fmla="*/ 151 w 7631707"/>
              <a:gd name="connsiteY0" fmla="*/ 0 h 781967"/>
              <a:gd name="connsiteX1" fmla="*/ 7278756 w 7631707"/>
              <a:gd name="connsiteY1" fmla="*/ 106415 h 781967"/>
              <a:gd name="connsiteX2" fmla="*/ 7631707 w 7631707"/>
              <a:gd name="connsiteY2" fmla="*/ 111211 h 781967"/>
              <a:gd name="connsiteX3" fmla="*/ 7631707 w 7631707"/>
              <a:gd name="connsiteY3" fmla="*/ 781967 h 781967"/>
              <a:gd name="connsiteX4" fmla="*/ 129897 w 7631707"/>
              <a:gd name="connsiteY4" fmla="*/ 781967 h 781967"/>
              <a:gd name="connsiteX5" fmla="*/ 12982 w 7631707"/>
              <a:gd name="connsiteY5" fmla="*/ 674825 h 781967"/>
              <a:gd name="connsiteX6" fmla="*/ 151 w 7631707"/>
              <a:gd name="connsiteY6" fmla="*/ 0 h 781967"/>
              <a:gd name="connsiteX0" fmla="*/ 151 w 7631707"/>
              <a:gd name="connsiteY0" fmla="*/ 0 h 781967"/>
              <a:gd name="connsiteX1" fmla="*/ 7507356 w 7631707"/>
              <a:gd name="connsiteY1" fmla="*/ 1382 h 781967"/>
              <a:gd name="connsiteX2" fmla="*/ 7631707 w 7631707"/>
              <a:gd name="connsiteY2" fmla="*/ 111211 h 781967"/>
              <a:gd name="connsiteX3" fmla="*/ 7631707 w 7631707"/>
              <a:gd name="connsiteY3" fmla="*/ 781967 h 781967"/>
              <a:gd name="connsiteX4" fmla="*/ 129897 w 7631707"/>
              <a:gd name="connsiteY4" fmla="*/ 781967 h 781967"/>
              <a:gd name="connsiteX5" fmla="*/ 12982 w 7631707"/>
              <a:gd name="connsiteY5" fmla="*/ 674825 h 781967"/>
              <a:gd name="connsiteX6" fmla="*/ 151 w 7631707"/>
              <a:gd name="connsiteY6" fmla="*/ 0 h 781967"/>
              <a:gd name="connsiteX0" fmla="*/ 232 w 7631788"/>
              <a:gd name="connsiteY0" fmla="*/ 0 h 781967"/>
              <a:gd name="connsiteX1" fmla="*/ 7507437 w 7631788"/>
              <a:gd name="connsiteY1" fmla="*/ 1382 h 781967"/>
              <a:gd name="connsiteX2" fmla="*/ 7631788 w 7631788"/>
              <a:gd name="connsiteY2" fmla="*/ 111211 h 781967"/>
              <a:gd name="connsiteX3" fmla="*/ 7631788 w 7631788"/>
              <a:gd name="connsiteY3" fmla="*/ 781967 h 781967"/>
              <a:gd name="connsiteX4" fmla="*/ 129978 w 7631788"/>
              <a:gd name="connsiteY4" fmla="*/ 781967 h 781967"/>
              <a:gd name="connsiteX5" fmla="*/ 6885 w 7631788"/>
              <a:gd name="connsiteY5" fmla="*/ 668647 h 781967"/>
              <a:gd name="connsiteX6" fmla="*/ 232 w 7631788"/>
              <a:gd name="connsiteY6" fmla="*/ 0 h 781967"/>
              <a:gd name="connsiteX0" fmla="*/ 232 w 7631788"/>
              <a:gd name="connsiteY0" fmla="*/ 8143 h 790110"/>
              <a:gd name="connsiteX1" fmla="*/ 7507437 w 7631788"/>
              <a:gd name="connsiteY1" fmla="*/ 0 h 790110"/>
              <a:gd name="connsiteX2" fmla="*/ 7631788 w 7631788"/>
              <a:gd name="connsiteY2" fmla="*/ 119354 h 790110"/>
              <a:gd name="connsiteX3" fmla="*/ 7631788 w 7631788"/>
              <a:gd name="connsiteY3" fmla="*/ 790110 h 790110"/>
              <a:gd name="connsiteX4" fmla="*/ 129978 w 7631788"/>
              <a:gd name="connsiteY4" fmla="*/ 790110 h 790110"/>
              <a:gd name="connsiteX5" fmla="*/ 6885 w 7631788"/>
              <a:gd name="connsiteY5" fmla="*/ 676790 h 790110"/>
              <a:gd name="connsiteX6" fmla="*/ 232 w 7631788"/>
              <a:gd name="connsiteY6" fmla="*/ 8143 h 790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31788" h="790110">
                <a:moveTo>
                  <a:pt x="232" y="8143"/>
                </a:moveTo>
                <a:lnTo>
                  <a:pt x="7507437" y="0"/>
                </a:lnTo>
                <a:lnTo>
                  <a:pt x="7631788" y="119354"/>
                </a:lnTo>
                <a:lnTo>
                  <a:pt x="7631788" y="790110"/>
                </a:lnTo>
                <a:lnTo>
                  <a:pt x="129978" y="790110"/>
                </a:lnTo>
                <a:lnTo>
                  <a:pt x="6885" y="676790"/>
                </a:lnTo>
                <a:cubicBezTo>
                  <a:pt x="8786" y="488919"/>
                  <a:pt x="-1669" y="196014"/>
                  <a:pt x="232" y="8143"/>
                </a:cubicBezTo>
                <a:close/>
              </a:path>
            </a:pathLst>
          </a:custGeom>
          <a:solidFill>
            <a:srgbClr val="141E8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80151" y="228737"/>
            <a:ext cx="7501810" cy="670756"/>
          </a:xfrm>
          <a:prstGeom prst="rect">
            <a:avLst/>
          </a:prstGeom>
          <a:solidFill>
            <a:srgbClr val="195FA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venirNext LT Pro Regular" panose="020B0503020202020204" pitchFamily="34" charset="0"/>
              </a:rPr>
              <a:t>Please Take Our Survey on the </a:t>
            </a:r>
            <a:r>
              <a:rPr lang="en-US" sz="2400" b="1" dirty="0">
                <a:latin typeface="AvenirNext LT Pro Regular" panose="020B0503020202020204" pitchFamily="34" charset="0"/>
              </a:rPr>
              <a:t>Esri Events App!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80830" y="1549939"/>
            <a:ext cx="222302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Select the session </a:t>
            </a:r>
            <a:br>
              <a:rPr lang="en-US" sz="1600" b="1" dirty="0"/>
            </a:br>
            <a:r>
              <a:rPr lang="en-US" sz="1600" b="1" dirty="0"/>
              <a:t>you attended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519064" y="1565113"/>
            <a:ext cx="194695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Scroll down to find the survey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689537" y="1583889"/>
            <a:ext cx="222684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Complete Answers</a:t>
            </a:r>
          </a:p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 and Select “Submit”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5711" y="1491271"/>
            <a:ext cx="244751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600" b="1" dirty="0"/>
              <a:t>Download the Esri Events app and find your event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030" y="2259663"/>
            <a:ext cx="1968990" cy="40060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032" y="2249052"/>
            <a:ext cx="1965041" cy="399806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01" y="2276101"/>
            <a:ext cx="1956962" cy="39816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750" y="2237288"/>
            <a:ext cx="1976038" cy="402043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6"/>
          <a:srcRect l="1117" t="11405" b="10089"/>
          <a:stretch/>
        </p:blipFill>
        <p:spPr>
          <a:xfrm>
            <a:off x="327492" y="2682240"/>
            <a:ext cx="1769066" cy="308626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7"/>
          <a:srcRect t="11064" b="8488"/>
          <a:stretch/>
        </p:blipFill>
        <p:spPr>
          <a:xfrm>
            <a:off x="3325682" y="2625585"/>
            <a:ext cx="1777123" cy="313230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8"/>
          <a:srcRect t="11466" b="10427"/>
          <a:stretch/>
        </p:blipFill>
        <p:spPr>
          <a:xfrm>
            <a:off x="9805455" y="2605631"/>
            <a:ext cx="1788601" cy="319025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9"/>
          <a:srcRect t="11556" b="8753"/>
          <a:stretch/>
        </p:blipFill>
        <p:spPr>
          <a:xfrm>
            <a:off x="6606180" y="2672452"/>
            <a:ext cx="1750690" cy="3104081"/>
          </a:xfrm>
          <a:prstGeom prst="rect">
            <a:avLst/>
          </a:prstGeom>
        </p:spPr>
      </p:pic>
      <p:sp>
        <p:nvSpPr>
          <p:cNvPr id="24" name="Right Arrow 37"/>
          <p:cNvSpPr/>
          <p:nvPr/>
        </p:nvSpPr>
        <p:spPr bwMode="auto">
          <a:xfrm>
            <a:off x="8686892" y="3793788"/>
            <a:ext cx="853080" cy="507286"/>
          </a:xfrm>
          <a:prstGeom prst="rightArrow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943058" y="3881459"/>
            <a:ext cx="241621" cy="1507663"/>
            <a:chOff x="8252813" y="3716148"/>
            <a:chExt cx="189428" cy="106213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7" name="Right Arrow 30"/>
            <p:cNvSpPr/>
            <p:nvPr/>
          </p:nvSpPr>
          <p:spPr bwMode="auto">
            <a:xfrm rot="5400000">
              <a:off x="7912475" y="4061717"/>
              <a:ext cx="874211" cy="183076"/>
            </a:xfrm>
            <a:prstGeom prst="rightArrow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31" name="Right Arrow 31"/>
            <p:cNvSpPr/>
            <p:nvPr/>
          </p:nvSpPr>
          <p:spPr bwMode="auto">
            <a:xfrm rot="5400000">
              <a:off x="8024195" y="3951118"/>
              <a:ext cx="653015" cy="183076"/>
            </a:xfrm>
            <a:prstGeom prst="rightArrow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32" name="Right Arrow 32"/>
            <p:cNvSpPr/>
            <p:nvPr/>
          </p:nvSpPr>
          <p:spPr bwMode="auto">
            <a:xfrm rot="5400000">
              <a:off x="8074675" y="4417073"/>
              <a:ext cx="539351" cy="183076"/>
            </a:xfrm>
            <a:prstGeom prst="rightArrow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33" name="Right Arrow 37"/>
          <p:cNvSpPr/>
          <p:nvPr/>
        </p:nvSpPr>
        <p:spPr bwMode="auto">
          <a:xfrm>
            <a:off x="5496493" y="3887320"/>
            <a:ext cx="853080" cy="507286"/>
          </a:xfrm>
          <a:prstGeom prst="rightArrow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4" name="Right Arrow 37"/>
          <p:cNvSpPr/>
          <p:nvPr/>
        </p:nvSpPr>
        <p:spPr bwMode="auto">
          <a:xfrm>
            <a:off x="2262383" y="3881460"/>
            <a:ext cx="853080" cy="507286"/>
          </a:xfrm>
          <a:prstGeom prst="rightArrow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27222031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6" cy="68579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587431"/>
            <a:ext cx="6073985" cy="187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81574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62A57839-816C-DD40-89BF-1C32BC75980C}" vid="{B3749CB9-E79A-FB42-8D76-A7C3AB67D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98D26B3FE47540B846DEE04C6C189E" ma:contentTypeVersion="3" ma:contentTypeDescription="Create a new document." ma:contentTypeScope="" ma:versionID="a7de433f1650f1652c98ccbdfacec4b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f7914bddd9b68a34ec1b2f13fddefd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81E133DB-697E-4C10-B192-8899027B1EC6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EDC2E64D-FFC3-445E-A866-133C2C73F5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2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49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</Template>
  <TotalTime>0</TotalTime>
  <Words>78</Words>
  <Application>Microsoft Office PowerPoint</Application>
  <PresentationFormat>Widescreen</PresentationFormat>
  <Paragraphs>16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ＭＳ Ｐゴシック</vt:lpstr>
      <vt:lpstr>Arial</vt:lpstr>
      <vt:lpstr>Avenir LT Std 55 Roman</vt:lpstr>
      <vt:lpstr>Avenir LT Std 65 Medium</vt:lpstr>
      <vt:lpstr>Avenir Next Medium</vt:lpstr>
      <vt:lpstr>AvenirNext LT Pro Regular</vt:lpstr>
      <vt:lpstr>Calibri</vt:lpstr>
      <vt:lpstr>Lucida Grande</vt:lpstr>
      <vt:lpstr>Esri_Corporate_Template-Dark</vt:lpstr>
      <vt:lpstr>ArcGIS Python API for GIS Analysts and Data Scientists</vt:lpstr>
      <vt:lpstr>This presentation uses a Jupyter Notebook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2017-03-14T19:48:56Z</dcterms:created>
  <dcterms:modified xsi:type="dcterms:W3CDTF">2017-07-27T04:33:30Z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0x010100AA98D26B3FE47540B846DEE04C6C189E</vt:lpwstr>
  </property>
</Properties>
</file>